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C5D027D-9BCA-40E2-9E87-B0CFD708A560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170993-D2B5-4AE1-8733-2EC2C3A6BD98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81507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DD63F56B-D0EB-40A4-9A74-30861BF59C2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83242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3ADC8D1-81CC-4EF6-995F-3A39991444D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607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DAFA71A-81F3-4033-AAB8-A6096886A53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8151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30555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DE42BDE-794F-4807-9FF4-D4AE015E3DF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91363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BE5F48D-FC17-46D9-A3D3-31E0FB454AF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48076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5DED9E3-0347-4BF2-8A77-A5B8A518CE1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92086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9EF8A32-CB4C-49E6-8EDC-ADC8EFDAF49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54712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8CFA526-930D-4525-8D04-A4658F735B1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31204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1E99D4F-3502-4F71-B6AF-B2E391B5E39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6497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E02D089-E107-46E8-89AE-EAEF055A446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8131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Not what my hands have done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can save my guilty soul;</a:t>
            </a:r>
            <a:endParaRPr lang="en-NZ" dirty="0"/>
          </a:p>
          <a:p>
            <a:r>
              <a:rPr lang="en-GB" dirty="0"/>
              <a:t>		not what my toiling flesh has borne</a:t>
            </a:r>
            <a:endParaRPr lang="en-NZ" dirty="0"/>
          </a:p>
          <a:p>
            <a:r>
              <a:rPr lang="en-GB" dirty="0"/>
              <a:t>		can make my spirit whole.</a:t>
            </a:r>
            <a:endParaRPr lang="en-NZ" dirty="0"/>
          </a:p>
          <a:p>
            <a:r>
              <a:rPr lang="en-GB" dirty="0"/>
              <a:t>	Not what I feel or do</a:t>
            </a:r>
            <a:endParaRPr lang="en-NZ" dirty="0"/>
          </a:p>
          <a:p>
            <a:r>
              <a:rPr lang="en-GB" dirty="0"/>
              <a:t>		can give me peace with God;</a:t>
            </a:r>
            <a:endParaRPr lang="en-NZ" dirty="0"/>
          </a:p>
          <a:p>
            <a:r>
              <a:rPr lang="en-GB" dirty="0"/>
              <a:t>		not all my prayers and sighs and tears</a:t>
            </a:r>
            <a:endParaRPr lang="en-NZ" dirty="0"/>
          </a:p>
          <a:p>
            <a:r>
              <a:rPr lang="en-GB" dirty="0"/>
              <a:t>		can bear my awful load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441]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Thy grace alone, O God,</a:t>
            </a:r>
            <a:endParaRPr lang="en-NZ" dirty="0"/>
          </a:p>
          <a:p>
            <a:r>
              <a:rPr lang="en-GB" dirty="0"/>
              <a:t>		to me can pardon speak;</a:t>
            </a:r>
            <a:endParaRPr lang="en-NZ" dirty="0"/>
          </a:p>
          <a:p>
            <a:r>
              <a:rPr lang="en-GB" dirty="0"/>
              <a:t>		thy </a:t>
            </a:r>
            <a:r>
              <a:rPr lang="en-GB" dirty="0" err="1"/>
              <a:t>pow’r</a:t>
            </a:r>
            <a:r>
              <a:rPr lang="en-GB" dirty="0"/>
              <a:t> alone, O Son of God,</a:t>
            </a:r>
            <a:endParaRPr lang="en-NZ" dirty="0"/>
          </a:p>
          <a:p>
            <a:r>
              <a:rPr lang="en-GB" dirty="0"/>
              <a:t>		can this sore bondage break.</a:t>
            </a:r>
            <a:endParaRPr lang="en-NZ" dirty="0"/>
          </a:p>
          <a:p>
            <a:r>
              <a:rPr lang="en-GB" dirty="0"/>
              <a:t>	No other work save thine,</a:t>
            </a:r>
            <a:endParaRPr lang="en-NZ" dirty="0"/>
          </a:p>
          <a:p>
            <a:r>
              <a:rPr lang="en-GB" dirty="0"/>
              <a:t>		no other blood will do;</a:t>
            </a:r>
            <a:endParaRPr lang="en-NZ" dirty="0"/>
          </a:p>
          <a:p>
            <a:r>
              <a:rPr lang="en-GB" dirty="0"/>
              <a:t>		no strength save that which is divine</a:t>
            </a:r>
            <a:endParaRPr lang="en-NZ" dirty="0"/>
          </a:p>
          <a:p>
            <a:r>
              <a:rPr lang="en-GB" dirty="0"/>
              <a:t>		can bear me safely through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 bless the Christ of God;</a:t>
            </a:r>
            <a:endParaRPr lang="en-NZ" dirty="0"/>
          </a:p>
          <a:p>
            <a:r>
              <a:rPr lang="en-GB" dirty="0"/>
              <a:t>		I rest on love divine;</a:t>
            </a:r>
            <a:endParaRPr lang="en-NZ" dirty="0"/>
          </a:p>
          <a:p>
            <a:r>
              <a:rPr lang="en-GB" dirty="0"/>
              <a:t>		and with </a:t>
            </a:r>
            <a:r>
              <a:rPr lang="en-GB" dirty="0" err="1"/>
              <a:t>unfalt’ring</a:t>
            </a:r>
            <a:r>
              <a:rPr lang="en-GB" dirty="0"/>
              <a:t> lip and heart</a:t>
            </a:r>
            <a:endParaRPr lang="en-NZ" dirty="0"/>
          </a:p>
          <a:p>
            <a:r>
              <a:rPr lang="en-GB" dirty="0"/>
              <a:t>		I call this Saviour mine.</a:t>
            </a:r>
            <a:endParaRPr lang="en-NZ" dirty="0"/>
          </a:p>
          <a:p>
            <a:r>
              <a:rPr lang="en-GB" dirty="0"/>
              <a:t>	</a:t>
            </a:r>
            <a:r>
              <a:rPr lang="en-GB" dirty="0" err="1"/>
              <a:t>’Tis</a:t>
            </a:r>
            <a:r>
              <a:rPr lang="en-GB" dirty="0"/>
              <a:t> he that </a:t>
            </a:r>
            <a:r>
              <a:rPr lang="en-GB" dirty="0" err="1"/>
              <a:t>saveth</a:t>
            </a:r>
            <a:r>
              <a:rPr lang="en-GB" dirty="0"/>
              <a:t> me</a:t>
            </a:r>
            <a:endParaRPr lang="en-NZ" dirty="0"/>
          </a:p>
          <a:p>
            <a:r>
              <a:rPr lang="en-GB" dirty="0"/>
              <a:t>		and freely pardon gives;</a:t>
            </a:r>
            <a:endParaRPr lang="en-NZ" dirty="0"/>
          </a:p>
          <a:p>
            <a:r>
              <a:rPr lang="en-GB" dirty="0"/>
              <a:t>		I love because he </a:t>
            </a:r>
            <a:r>
              <a:rPr lang="en-GB" dirty="0" err="1"/>
              <a:t>loveth</a:t>
            </a:r>
            <a:r>
              <a:rPr lang="en-GB" dirty="0"/>
              <a:t> me;</a:t>
            </a:r>
            <a:endParaRPr lang="en-NZ" dirty="0"/>
          </a:p>
          <a:p>
            <a:r>
              <a:rPr lang="en-GB" dirty="0"/>
              <a:t>		I live because he lives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441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dirty="0" err="1"/>
              <a:t>Horatius</a:t>
            </a:r>
            <a:r>
              <a:rPr lang="en-GB" sz="1000" dirty="0"/>
              <a:t> Bonar, 1864</a:t>
            </a:r>
            <a:endParaRPr lang="en-NZ" sz="1000" dirty="0"/>
          </a:p>
          <a:p>
            <a:pPr algn="r"/>
            <a:r>
              <a:rPr lang="en-GB" sz="1000" dirty="0"/>
              <a:t>Tune: George William Martin, 1862; harm. Arthur S. Sullivan, 1874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40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2014-03-05T08:09:44Z</dcterms:created>
  <dcterms:modified xsi:type="dcterms:W3CDTF">2014-03-05T08:10:44Z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